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S1 Average Load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772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S1_Base_C_Hourly_Load-LMPs_Report_9-17-12 Preliminary.xlsx</a:t>
            </a:r>
          </a:p>
        </p:txBody>
      </p:sp>
    </p:spTree>
    <p:extLst>
      <p:ext uri="{BB962C8B-B14F-4D97-AF65-F5344CB8AC3E}">
        <p14:creationId xmlns:p14="http://schemas.microsoft.com/office/powerpoint/2010/main" val="407643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22" y="838200"/>
            <a:ext cx="7789478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S1 Average LMP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S1_Base_C_Hourly_Load-LMPs_Report_9-17-12 Preliminary.xlsx</a:t>
            </a:r>
          </a:p>
        </p:txBody>
      </p:sp>
    </p:spTree>
    <p:extLst>
      <p:ext uri="{BB962C8B-B14F-4D97-AF65-F5344CB8AC3E}">
        <p14:creationId xmlns:p14="http://schemas.microsoft.com/office/powerpoint/2010/main" val="88306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S1 Average Load</vt:lpstr>
      <vt:lpstr>S1 Average LMP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Average Load</dc:title>
  <dc:creator>Stovall, John P.</dc:creator>
  <cp:lastModifiedBy>phi</cp:lastModifiedBy>
  <cp:revision>1</cp:revision>
  <cp:lastPrinted>2012-09-19T14:44:37Z</cp:lastPrinted>
  <dcterms:created xsi:type="dcterms:W3CDTF">2006-08-16T00:00:00Z</dcterms:created>
  <dcterms:modified xsi:type="dcterms:W3CDTF">2012-09-19T15:06:42Z</dcterms:modified>
</cp:coreProperties>
</file>